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2"/>
    <p:restoredTop sz="94286"/>
  </p:normalViewPr>
  <p:slideViewPr>
    <p:cSldViewPr snapToGrid="0">
      <p:cViewPr varScale="1">
        <p:scale>
          <a:sx n="120" d="100"/>
          <a:sy n="120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481-5D5D-85F3-3040-8AB1FDC4F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03017-1186-218B-A6B2-B82185931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4521-2461-AD83-6469-CB406867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43BA-CED9-C9C0-B296-2E293E39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3DB6-684A-4E41-AF9D-6D97C0C5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827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65DF-3E07-BEAA-6891-3778F1D7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D5A1C-1458-2E97-9E6E-86FD162B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51EC-2DB8-2079-3324-5CB3F0F7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694B-28F2-68A6-4D40-E6C80730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9C36-9669-3DE7-FCCB-8A33BA28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8372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656B0-6726-31E2-E3ED-E3870D313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B22EF-4EBB-7B56-7183-A18A06EC9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B9C6-AC52-4BB5-C1A1-B6D0537B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A329-E7F5-2070-6E8D-A24CA1AA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E00D-400B-3E6C-C578-D98884F4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9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0682-DB8B-7816-5AEB-3CEF7900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EBBC-70ED-E37E-59CD-69F551CA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DD05-91C4-E65D-4B28-EC780218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BDDA-C1F5-19FA-88E6-1960ED49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5B06-A762-1F2A-64C8-7A15CCDF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678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A346-FE7B-48CD-5B8C-658B77F7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A5BE8-E8AD-D714-01F1-7924460C5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9C1F-05CE-0278-E400-495D919A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1F87A-B014-5C55-41E7-3AE366D2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F05AD-1CA8-DC4F-DBE6-5C83EDFB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296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58A8-2D83-FDFD-DC7D-7A69A893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32A8-E8FA-77AE-39FF-772C31D99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19675-3AB9-8279-4864-2A8700135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CD4BA-7D7D-094A-C98C-3A3D1650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355C-1CBE-79C8-19EB-06B5E168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D9238-2D4D-4D31-2976-65D17D66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234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D16-AD03-7DF1-FF7B-6FB572C8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3E46-BB7D-FB0A-6BEA-D88E61241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38542-BA64-CBB0-D7B2-E50E45109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8A7E-909D-F638-AC87-7E7C05CCE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633B1-77B5-640D-800F-16D48F13A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F682E-ED9A-C636-2FFF-30C52C3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0AF06-39CA-E76B-CE80-78BBEC8B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D6CC3-CD34-3AC0-1163-0B7F2BB7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06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3C79-0204-F273-9240-00CB8E43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3629-F451-4F2E-0A95-6EE23120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3FE55-8D9D-31B0-3C53-33CE312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27CD0-D373-5E79-9A5D-4BC437B0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3694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F24B-7146-823B-F761-D264FC9D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E70D4-F41E-0AFF-BCF7-C07B3603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8AF9-74B4-F087-1B9B-35EB3D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0819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3B4E-EA08-60F1-C06A-04BB4695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6E6F-3691-D534-8030-06C75F2E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D5AA-782E-6682-1D47-D6C52C1A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1AEB0-323B-D9DB-A177-BB22F6A9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E7C66-4891-2614-2177-4C063783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7C88F-317C-AB33-C0E7-F81EB543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818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437F-5E7D-93BA-C541-1480BC5A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79957-79AA-0B5B-97CC-09E1E6AD0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964E8-3924-4FBB-73D2-F60EE8A9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E45F1-B4BC-ACD3-E905-6D57BB39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9DFC3-E885-B6A4-3A12-2EDBA2B7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20AD9-5356-2E90-8979-0CE9D6CB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7835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BE491-82CB-EF38-9851-A6C76AD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14703-EDEE-8544-9CDD-244C6123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E2E5-9A8A-3D53-1FCB-325A7C1C7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3928-2AA2-E34A-B603-9F04D2B1EB5C}" type="datetimeFigureOut">
              <a:rPr lang="en-SE" smtClean="0"/>
              <a:t>2026-06-11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9070-BD25-1F8E-6EE9-E7E5B6D5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37FAA-0023-DE1D-D8E3-8A05B43DB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72FC-34E2-1444-8F62-AD5C40A381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731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ph.welin@gmail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69DD67-A854-C105-B356-C2BAE41BA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76" y="378323"/>
            <a:ext cx="2971800" cy="1231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27849F-70B9-83F3-C70C-6E15965D5ED5}"/>
              </a:ext>
            </a:extLst>
          </p:cNvPr>
          <p:cNvSpPr txBox="1"/>
          <p:nvPr/>
        </p:nvSpPr>
        <p:spPr>
          <a:xfrm>
            <a:off x="4627756" y="570441"/>
            <a:ext cx="658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ÅRETS LOKALA SMÅFÖRETAGARE</a:t>
            </a:r>
          </a:p>
          <a:p>
            <a:r>
              <a:rPr lang="sv-SE" sz="3600" b="1" dirty="0"/>
              <a:t>i Hässelby, Vällingby, Spånga</a:t>
            </a:r>
            <a:endParaRPr lang="en-SE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8244F-7E49-4B83-77D7-6C555F3D63F0}"/>
              </a:ext>
            </a:extLst>
          </p:cNvPr>
          <p:cNvSpPr txBox="1"/>
          <p:nvPr/>
        </p:nvSpPr>
        <p:spPr>
          <a:xfrm>
            <a:off x="544876" y="2265894"/>
            <a:ext cx="42083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Nu är det dags att utse årets lokala småföretagare med max 50 anställda.</a:t>
            </a:r>
          </a:p>
          <a:p>
            <a:endParaRPr lang="sv-SE" sz="2400" b="1" dirty="0"/>
          </a:p>
          <a:p>
            <a:r>
              <a:rPr lang="sv-SE" sz="2400" b="1" dirty="0"/>
              <a:t>Skicka ditt förslag med din motivering till </a:t>
            </a:r>
          </a:p>
          <a:p>
            <a:r>
              <a:rPr lang="sv-SE" sz="2400" b="1" dirty="0">
                <a:hlinkClick r:id="rId3"/>
              </a:rPr>
              <a:t>ph.welin@gmail.com</a:t>
            </a:r>
            <a:endParaRPr lang="sv-SE" sz="2400" b="1" dirty="0"/>
          </a:p>
          <a:p>
            <a:r>
              <a:rPr lang="sv-SE" sz="2400" b="1" dirty="0"/>
              <a:t>senast den 30 september.</a:t>
            </a:r>
          </a:p>
          <a:p>
            <a:endParaRPr lang="sv-SE" sz="2400" b="1" dirty="0"/>
          </a:p>
          <a:p>
            <a:endParaRPr lang="sv-SE" sz="2400" b="1" dirty="0"/>
          </a:p>
          <a:p>
            <a:endParaRPr lang="en-S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EF04A5-F430-3340-94EC-2D27A7948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42" y="2265893"/>
            <a:ext cx="2253611" cy="1408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8D6FC4-A6DE-2CFC-496F-B9CA2DCF93EF}"/>
              </a:ext>
            </a:extLst>
          </p:cNvPr>
          <p:cNvSpPr txBox="1"/>
          <p:nvPr/>
        </p:nvSpPr>
        <p:spPr>
          <a:xfrm>
            <a:off x="9382897" y="2422862"/>
            <a:ext cx="210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Vinnare 2025</a:t>
            </a:r>
          </a:p>
          <a:p>
            <a:r>
              <a:rPr lang="en-SE" dirty="0"/>
              <a:t>Dennis Kött AB</a:t>
            </a:r>
          </a:p>
          <a:p>
            <a:r>
              <a:rPr lang="en-SE" dirty="0"/>
              <a:t>Diogenis Thedoridis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469D37-FD0D-8667-4F2C-8BB62FAD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542" y="3874300"/>
            <a:ext cx="2253611" cy="15024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E822A83-6A59-F488-9C92-8ED103B3A4B6}"/>
              </a:ext>
            </a:extLst>
          </p:cNvPr>
          <p:cNvSpPr txBox="1"/>
          <p:nvPr/>
        </p:nvSpPr>
        <p:spPr>
          <a:xfrm>
            <a:off x="9478079" y="4202508"/>
            <a:ext cx="2100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/>
              <a:t>Vinnare 2024</a:t>
            </a:r>
          </a:p>
          <a:p>
            <a:r>
              <a:rPr lang="en-SE" dirty="0"/>
              <a:t>Kindahls Dansskola Malin Kindahl</a:t>
            </a:r>
          </a:p>
        </p:txBody>
      </p:sp>
      <p:pic>
        <p:nvPicPr>
          <p:cNvPr id="1026" name="Picture 2" descr="Handelsbanken - privatlån, räntor och avgifter | Zmarta">
            <a:extLst>
              <a:ext uri="{FF2B5EF4-FFF2-40B4-BE49-F238E27FC236}">
                <a16:creationId xmlns:a16="http://schemas.microsoft.com/office/drawing/2014/main" id="{362A0D57-F8EE-F4D7-A5D2-FE00D16C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648"/>
            <a:ext cx="3304323" cy="9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holm stad | Essen - What We've Done">
            <a:extLst>
              <a:ext uri="{FF2B5EF4-FFF2-40B4-BE49-F238E27FC236}">
                <a16:creationId xmlns:a16="http://schemas.microsoft.com/office/drawing/2014/main" id="{4DB6D8AE-B7FC-7485-A14C-A33D1106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17" y="5838414"/>
            <a:ext cx="3115209" cy="8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sta">
            <a:extLst>
              <a:ext uri="{FF2B5EF4-FFF2-40B4-BE49-F238E27FC236}">
                <a16:creationId xmlns:a16="http://schemas.microsoft.com/office/drawing/2014/main" id="{022D28D1-C797-381B-7CAC-DB9E687D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26" y="5856988"/>
            <a:ext cx="2353076" cy="6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nda">
            <a:extLst>
              <a:ext uri="{FF2B5EF4-FFF2-40B4-BE49-F238E27FC236}">
                <a16:creationId xmlns:a16="http://schemas.microsoft.com/office/drawing/2014/main" id="{F9AB807D-E382-7178-E488-F54D8D3D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818" y="5777930"/>
            <a:ext cx="1789587" cy="7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8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55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2026-06-04T07:17:20Z</dcterms:created>
  <dcterms:modified xsi:type="dcterms:W3CDTF">2026-06-11T14:32:11Z</dcterms:modified>
</cp:coreProperties>
</file>